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e Pauwels" initials="SP" lastIdx="1" clrIdx="0">
    <p:extLst/>
  </p:cmAuthor>
  <p:cmAuthor id="2" name="Sofie Pauwels" initials="SP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656"/>
  </p:normalViewPr>
  <p:slideViewPr>
    <p:cSldViewPr snapToGrid="0" snapToObjects="1">
      <p:cViewPr varScale="1">
        <p:scale>
          <a:sx n="65" d="100"/>
          <a:sy n="65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8967-A1C9-6149-A378-6A9CFF7DFDB5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4FE25-05D8-6244-8A1E-98E234CC1D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4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2" y="2190497"/>
            <a:ext cx="1709773" cy="4195762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2" y="2440353"/>
            <a:ext cx="2171286" cy="404763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34" y="66672"/>
            <a:ext cx="2583674" cy="207339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16" y="159489"/>
            <a:ext cx="3492500" cy="23241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15" y="3211122"/>
            <a:ext cx="5344253" cy="35628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94" y="190845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78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Oplossingen Starter 4 p. 230-231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16237" r="52149" b="46554"/>
          <a:stretch/>
        </p:blipFill>
        <p:spPr>
          <a:xfrm>
            <a:off x="1922018" y="1318437"/>
            <a:ext cx="8944456" cy="54130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5124893" y="4423144"/>
            <a:ext cx="5507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Afmeten papier: 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chemeClr val="bg1"/>
                </a:solidFill>
              </a:rPr>
              <a:t>Hoogte : hoogte van de fles + 1 x ¾ van de onderkant + extra stukje voor dubbele plooi;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reedte: inrollen van cilinder + omplooistrook+ kleine verlapping.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accent1"/>
                </a:solidFill>
              </a:rPr>
              <a:t>Vergeet de verlapping niet!</a:t>
            </a:r>
          </a:p>
        </p:txBody>
      </p:sp>
    </p:spTree>
    <p:extLst>
      <p:ext uri="{BB962C8B-B14F-4D97-AF65-F5344CB8AC3E}">
        <p14:creationId xmlns:p14="http://schemas.microsoft.com/office/powerpoint/2010/main" val="91941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55476" r="50187" b="21184"/>
          <a:stretch/>
        </p:blipFill>
        <p:spPr>
          <a:xfrm>
            <a:off x="646111" y="1478759"/>
            <a:ext cx="10554993" cy="4284088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>
            <a:off x="1103312" y="2052918"/>
            <a:ext cx="750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Plooi een smalle strook (Max. 1-2 cm);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rol de fles in het papier met de omplooistrook naar boven;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kleef de het vast. </a:t>
            </a:r>
            <a:r>
              <a:rPr lang="nl-NL" dirty="0" smtClean="0">
                <a:solidFill>
                  <a:schemeClr val="accent1"/>
                </a:solidFill>
              </a:rPr>
              <a:t>(Max. 2 stukjes plakband)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851675" y="4150658"/>
            <a:ext cx="750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Plooi de zijkanten in puntjes naar het midden van het ondervlak;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- kleef dit vast. </a:t>
            </a:r>
            <a:r>
              <a:rPr lang="nl-NL" dirty="0" smtClean="0">
                <a:solidFill>
                  <a:schemeClr val="accent1"/>
                </a:solidFill>
              </a:rPr>
              <a:t>(Max. 2  stukjes plakband)</a:t>
            </a:r>
          </a:p>
        </p:txBody>
      </p:sp>
    </p:spTree>
    <p:extLst>
      <p:ext uri="{BB962C8B-B14F-4D97-AF65-F5344CB8AC3E}">
        <p14:creationId xmlns:p14="http://schemas.microsoft.com/office/powerpoint/2010/main" val="823308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78478" r="51515" b="-127"/>
          <a:stretch/>
        </p:blipFill>
        <p:spPr>
          <a:xfrm>
            <a:off x="454725" y="1659214"/>
            <a:ext cx="10623486" cy="3976042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4060723" y="2466752"/>
            <a:ext cx="7017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Plooi de twee zijkanten met een plooi, zowel links als rechts;</a:t>
            </a:r>
          </a:p>
          <a:p>
            <a:pPr marL="285750" indent="-285750">
              <a:buFontTx/>
              <a:buChar char="-"/>
            </a:pP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maak de plooi aan beide kanten even groot;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plooi de verpakking bovenaan plat en plooi twee keer een   boordje om;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plak dit vast. </a:t>
            </a:r>
            <a:r>
              <a:rPr lang="nl-NL" dirty="0" smtClean="0">
                <a:solidFill>
                  <a:schemeClr val="accent1"/>
                </a:solidFill>
              </a:rPr>
              <a:t>(1 stukje plakband)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4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7" t="15239" r="15797" b="65888"/>
          <a:stretch/>
        </p:blipFill>
        <p:spPr>
          <a:xfrm>
            <a:off x="284604" y="2190306"/>
            <a:ext cx="10837052" cy="3914455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148316" y="2998381"/>
            <a:ext cx="599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- Je werkt de ingepakte fles af met een lint en een pluim;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- je kan eventueel nog een extra sticker toevoegen.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85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NU MAG </a:t>
            </a:r>
            <a:r>
              <a:rPr lang="en-US" sz="46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JIJ </a:t>
            </a:r>
            <a:r>
              <a:rPr lang="en-US" sz="4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ZELF EENS PROBEREN!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226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2382" y="1454964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Na het </a:t>
            </a:r>
            <a:r>
              <a:rPr lang="en-US" sz="5600" dirty="0" err="1" smtClean="0"/>
              <a:t>inpakken</a:t>
            </a:r>
            <a:r>
              <a:rPr lang="en-US" sz="5600" dirty="0" smtClean="0"/>
              <a:t> </a:t>
            </a:r>
            <a:r>
              <a:rPr lang="en-US" sz="5600" dirty="0"/>
              <a:t>van de </a:t>
            </a:r>
            <a:r>
              <a:rPr lang="en-US" sz="5600" dirty="0" err="1" smtClean="0"/>
              <a:t>fles</a:t>
            </a:r>
            <a:r>
              <a:rPr lang="en-US" sz="5600" dirty="0"/>
              <a:t>,</a:t>
            </a:r>
            <a:br>
              <a:rPr lang="en-US" sz="5600" dirty="0"/>
            </a:br>
            <a:r>
              <a:rPr lang="en-US" sz="5600" dirty="0" err="1"/>
              <a:t>v</a:t>
            </a:r>
            <a:r>
              <a:rPr lang="en-US" sz="5600" smtClean="0"/>
              <a:t>ul</a:t>
            </a:r>
            <a:r>
              <a:rPr lang="en-US" sz="5600" dirty="0" smtClean="0"/>
              <a:t> </a:t>
            </a:r>
            <a:r>
              <a:rPr lang="en-US" sz="5600" dirty="0"/>
              <a:t>het </a:t>
            </a:r>
            <a:r>
              <a:rPr lang="en-US" sz="5600" dirty="0" err="1"/>
              <a:t>kader</a:t>
            </a:r>
            <a:r>
              <a:rPr lang="en-US" sz="5600" dirty="0"/>
              <a:t> </a:t>
            </a:r>
            <a:r>
              <a:rPr lang="en-US" sz="5600" dirty="0" err="1"/>
              <a:t>onderaan</a:t>
            </a:r>
            <a:r>
              <a:rPr lang="en-US" sz="5600" dirty="0"/>
              <a:t> in!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834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49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67CA421-FA2B-47ED-A101-F8BBEBB29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Kader </a:t>
            </a:r>
            <a:r>
              <a:rPr lang="en-US" sz="3400" b="0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onderaan</a:t>
            </a:r>
            <a:r>
              <a:rPr lang="en-US" sz="3400" dirty="0">
                <a:solidFill>
                  <a:srgbClr val="EBEBEB"/>
                </a:solidFill>
              </a:rPr>
              <a:t>: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dirty="0" err="1">
                <a:solidFill>
                  <a:srgbClr val="EBEBEB"/>
                </a:solidFill>
              </a:rPr>
              <a:t>k</a:t>
            </a:r>
            <a:r>
              <a:rPr lang="en-US" sz="3400" b="0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ort</a:t>
            </a:r>
            <a:r>
              <a:rPr lang="en-US" sz="34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eigen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woorden</a:t>
            </a:r>
            <a:r>
              <a:rPr lang="en-US" sz="3400" b="0" i="0" kern="1200" dirty="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smtClean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noteren 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jij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gedaan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hebt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12425D82-CD5E-45A4-9542-70951E59F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21DB897-A621-4D5F-AC81-91199AC43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33185" r="13913" b="10558"/>
          <a:stretch/>
        </p:blipFill>
        <p:spPr>
          <a:xfrm>
            <a:off x="1185528" y="994971"/>
            <a:ext cx="5462862" cy="4868056"/>
          </a:xfrm>
        </p:spPr>
      </p:pic>
    </p:spTree>
    <p:extLst>
      <p:ext uri="{BB962C8B-B14F-4D97-AF65-F5344CB8AC3E}">
        <p14:creationId xmlns:p14="http://schemas.microsoft.com/office/powerpoint/2010/main" val="495000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</TotalTime>
  <Words>196</Words>
  <Application>Microsoft Macintosh PowerPoint</Application>
  <PresentationFormat>Breedbeeld</PresentationFormat>
  <Paragraphs>25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PowerPoint-presentatie</vt:lpstr>
      <vt:lpstr>Oplossingen Starter 4 p. 230-231</vt:lpstr>
      <vt:lpstr>PowerPoint-presentatie</vt:lpstr>
      <vt:lpstr>PowerPoint-presentatie</vt:lpstr>
      <vt:lpstr>PowerPoint-presentatie</vt:lpstr>
      <vt:lpstr>NU MAG JIJ ZELF EENS PROBEREN!</vt:lpstr>
      <vt:lpstr>Na het inpakken van de fles, vul het kader onderaan in!</vt:lpstr>
      <vt:lpstr>Kader onderaan: kort in eigen woorden noteren wat jij gedaan hebt!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Sofie Pauwels</dc:creator>
  <cp:lastModifiedBy>Sofie Pauwels</cp:lastModifiedBy>
  <cp:revision>18</cp:revision>
  <dcterms:created xsi:type="dcterms:W3CDTF">2019-05-01T09:30:37Z</dcterms:created>
  <dcterms:modified xsi:type="dcterms:W3CDTF">2020-04-14T12:24:08Z</dcterms:modified>
</cp:coreProperties>
</file>