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e Pauwels" initials="S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656"/>
  </p:normalViewPr>
  <p:slideViewPr>
    <p:cSldViewPr snapToGrid="0" snapToObjects="1">
      <p:cViewPr varScale="1">
        <p:scale>
          <a:sx n="65" d="100"/>
          <a:sy n="65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8967-A1C9-6149-A378-6A9CFF7DFDB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4FE25-05D8-6244-8A1E-98E234CC1D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" y="2190497"/>
            <a:ext cx="1709773" cy="4195762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2" y="2440353"/>
            <a:ext cx="2171286" cy="40476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34" y="66672"/>
            <a:ext cx="2583674" cy="20733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6" y="159489"/>
            <a:ext cx="3492500" cy="23241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15" y="3211122"/>
            <a:ext cx="5344253" cy="35628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94" y="190845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846" y="452718"/>
            <a:ext cx="9404723" cy="1400530"/>
          </a:xfrm>
        </p:spPr>
        <p:txBody>
          <a:bodyPr/>
          <a:lstStyle/>
          <a:p>
            <a:r>
              <a:rPr lang="nl-NL" dirty="0" smtClean="0"/>
              <a:t>Oplossingen Starter 3 p. 228-229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2751" r="52573" b="42494"/>
          <a:stretch/>
        </p:blipFill>
        <p:spPr>
          <a:xfrm>
            <a:off x="908663" y="1446027"/>
            <a:ext cx="8879617" cy="4763386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5152484" y="4189228"/>
            <a:ext cx="5103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Afmeten papier: 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Hoogte: hoogte koker + 1 x ¾ van onderkant + stukje voor kraag; </a:t>
            </a:r>
          </a:p>
          <a:p>
            <a:pPr marL="285750" indent="-285750">
              <a:buFontTx/>
              <a:buChar char="-"/>
            </a:pP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 breedte: inrollen van de cilinder + omplooistrook + kleine overlapping.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1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 t="55648" r="51093" b="20432"/>
          <a:stretch/>
        </p:blipFill>
        <p:spPr>
          <a:xfrm>
            <a:off x="298006" y="1152983"/>
            <a:ext cx="11342332" cy="4709390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1103312" y="1853248"/>
            <a:ext cx="674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Plooi een smalle strook (max. 1-2 cm);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rol de fles in het papier met de omplooistrook bovenaan;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kleef de omplooistrook vast </a:t>
            </a:r>
            <a:r>
              <a:rPr lang="nl-NL" dirty="0" smtClean="0">
                <a:solidFill>
                  <a:srgbClr val="C00000"/>
                </a:solidFill>
              </a:rPr>
              <a:t>(</a:t>
            </a:r>
            <a:r>
              <a:rPr lang="nl-NL" dirty="0">
                <a:solidFill>
                  <a:schemeClr val="accent1"/>
                </a:solidFill>
              </a:rPr>
              <a:t>m</a:t>
            </a:r>
            <a:r>
              <a:rPr lang="nl-NL" dirty="0" smtClean="0">
                <a:solidFill>
                  <a:schemeClr val="accent1"/>
                </a:solidFill>
              </a:rPr>
              <a:t>ax. 2 stukjes plakband)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139517" y="4472401"/>
            <a:ext cx="674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Plooi de zijkanten in puntjes naar het midden van het ondervlak</a:t>
            </a:r>
            <a:r>
              <a:rPr lang="nl-NL" dirty="0">
                <a:solidFill>
                  <a:schemeClr val="bg1"/>
                </a:solidFill>
              </a:rPr>
              <a:t>;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kleef dit stevig vast </a:t>
            </a:r>
            <a:r>
              <a:rPr lang="nl-NL" dirty="0" smtClean="0">
                <a:solidFill>
                  <a:schemeClr val="accent1"/>
                </a:solidFill>
              </a:rPr>
              <a:t>(max. 2 stukjes plakband)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08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 t="80169" r="51093" b="1565"/>
          <a:stretch/>
        </p:blipFill>
        <p:spPr>
          <a:xfrm>
            <a:off x="317162" y="1842776"/>
            <a:ext cx="11874838" cy="374995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571460" y="2169042"/>
            <a:ext cx="5209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Frons het geschenkpapier aan de hals bij elkaar;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bind er een lint rond;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trek het lint goed aan, zodat het zichtbaar wordt</a:t>
            </a:r>
            <a:r>
              <a:rPr lang="nl-NL" dirty="0">
                <a:solidFill>
                  <a:schemeClr val="bg1"/>
                </a:solidFill>
              </a:rPr>
              <a:t>;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maak er een strik van.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4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9" t="14501" r="15896" b="60462"/>
          <a:stretch/>
        </p:blipFill>
        <p:spPr>
          <a:xfrm>
            <a:off x="646110" y="452718"/>
            <a:ext cx="10262895" cy="514000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978195" y="1212112"/>
            <a:ext cx="7591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Werk je fles af met een pluim, extra lint, strik 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bg1"/>
                </a:solidFill>
              </a:rPr>
              <a:t>- bind het geheel samen met een touwtje;</a:t>
            </a:r>
          </a:p>
          <a:p>
            <a:pPr marL="285750" indent="-285750">
              <a:buFontTx/>
              <a:buChar char="-"/>
            </a:pPr>
            <a:endParaRPr lang="nl-BE" dirty="0" smtClean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bg1"/>
                </a:solidFill>
              </a:rPr>
              <a:t>- zet dit vast met een toepasselijke sticker.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978194" y="3852531"/>
            <a:ext cx="759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Eigen antwoord.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85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NU MAG </a:t>
            </a:r>
            <a:r>
              <a:rPr lang="en-US" sz="46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JIJ </a:t>
            </a: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ZELF EENS PROBEREN!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226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1" y="1454964"/>
            <a:ext cx="625556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Na het </a:t>
            </a:r>
            <a:r>
              <a:rPr lang="en-US" sz="5600" dirty="0" err="1" smtClean="0"/>
              <a:t>inpakken</a:t>
            </a:r>
            <a:r>
              <a:rPr lang="en-US" sz="5600" dirty="0" smtClean="0"/>
              <a:t> </a:t>
            </a:r>
            <a:r>
              <a:rPr lang="en-US" sz="5600" dirty="0"/>
              <a:t>van de </a:t>
            </a:r>
            <a:r>
              <a:rPr lang="en-US" sz="5600" dirty="0" err="1" smtClean="0"/>
              <a:t>fles</a:t>
            </a:r>
            <a:r>
              <a:rPr lang="en-US" sz="5600" dirty="0"/>
              <a:t>,</a:t>
            </a:r>
            <a:br>
              <a:rPr lang="en-US" sz="5600" dirty="0"/>
            </a:br>
            <a:r>
              <a:rPr lang="en-US" sz="5600" dirty="0" err="1"/>
              <a:t>v</a:t>
            </a:r>
            <a:r>
              <a:rPr lang="en-US" sz="5600" smtClean="0"/>
              <a:t>ul</a:t>
            </a:r>
            <a:r>
              <a:rPr lang="en-US" sz="5600" dirty="0" smtClean="0"/>
              <a:t> </a:t>
            </a:r>
            <a:r>
              <a:rPr lang="en-US" sz="5600" dirty="0"/>
              <a:t>het </a:t>
            </a:r>
            <a:r>
              <a:rPr lang="en-US" sz="5600" dirty="0" err="1"/>
              <a:t>kader</a:t>
            </a:r>
            <a:r>
              <a:rPr lang="en-US" sz="5600" dirty="0"/>
              <a:t> </a:t>
            </a:r>
            <a:r>
              <a:rPr lang="en-US" sz="5600" dirty="0" err="1"/>
              <a:t>onderaan</a:t>
            </a:r>
            <a:r>
              <a:rPr lang="en-US" sz="5600" dirty="0"/>
              <a:t> in!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r="-1" b="-1"/>
          <a:stretch/>
        </p:blipFill>
        <p:spPr>
          <a:xfrm>
            <a:off x="7557315" y="10"/>
            <a:ext cx="4634685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DEC9835E-03D3-4D0F-9408-14C8B62C0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0155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67CA421-FA2B-47ED-A101-F8BBEBB29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Kader </a:t>
            </a:r>
            <a:r>
              <a:rPr lang="en-US" sz="3400" b="0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onderaan</a:t>
            </a:r>
            <a:r>
              <a:rPr lang="en-US" sz="34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dirty="0" err="1">
                <a:solidFill>
                  <a:srgbClr val="EBEBEB"/>
                </a:solidFill>
              </a:rPr>
              <a:t>k</a:t>
            </a:r>
            <a:r>
              <a:rPr lang="en-US" sz="3400" b="0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ort</a:t>
            </a:r>
            <a:r>
              <a:rPr lang="en-US" sz="34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eigen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woorden</a:t>
            </a:r>
            <a:r>
              <a:rPr lang="en-US" sz="34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noteren</a:t>
            </a:r>
            <a:r>
              <a:rPr lang="en-US" sz="34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jij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gedaan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hebt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12425D82-CD5E-45A4-9542-70951E59F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21DB897-A621-4D5F-AC81-91199AC43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Afbeelding 6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2" t="39362" r="14443" b="7384"/>
          <a:stretch/>
        </p:blipFill>
        <p:spPr>
          <a:xfrm>
            <a:off x="1703705" y="965141"/>
            <a:ext cx="4778959" cy="4932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5000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</TotalTime>
  <Words>185</Words>
  <Application>Microsoft Macintosh PowerPoint</Application>
  <PresentationFormat>Breedbeeld</PresentationFormat>
  <Paragraphs>26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Mangal</vt:lpstr>
      <vt:lpstr>Wingdings 3</vt:lpstr>
      <vt:lpstr>Ion</vt:lpstr>
      <vt:lpstr>PowerPoint-presentatie</vt:lpstr>
      <vt:lpstr>Oplossingen Starter 3 p. 228-229</vt:lpstr>
      <vt:lpstr>PowerPoint-presentatie</vt:lpstr>
      <vt:lpstr>PowerPoint-presentatie</vt:lpstr>
      <vt:lpstr>PowerPoint-presentatie</vt:lpstr>
      <vt:lpstr>NU MAG JIJ ZELF EENS PROBEREN!</vt:lpstr>
      <vt:lpstr>Na het inpakken van de fles, vul het kader onderaan in!</vt:lpstr>
      <vt:lpstr>Kader onderaan:  kort in eigen woorden noteren wat jij gedaan hebt!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Sofie Pauwels</dc:creator>
  <cp:lastModifiedBy>Sofie Pauwels</cp:lastModifiedBy>
  <cp:revision>18</cp:revision>
  <dcterms:created xsi:type="dcterms:W3CDTF">2019-05-01T09:30:37Z</dcterms:created>
  <dcterms:modified xsi:type="dcterms:W3CDTF">2020-04-14T12:20:51Z</dcterms:modified>
</cp:coreProperties>
</file>