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0000"/>
    <p:restoredTop sz="94656"/>
  </p:normalViewPr>
  <p:slideViewPr>
    <p:cSldViewPr snapToGrid="0" snapToObjects="1">
      <p:cViewPr varScale="1">
        <p:scale>
          <a:sx n="65" d="100"/>
          <a:sy n="65" d="100"/>
        </p:scale>
        <p:origin x="208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58967-A1C9-6149-A378-6A9CFF7DFDB5}" type="datetimeFigureOut">
              <a:rPr lang="en-US" smtClean="0"/>
              <a:t>4/14/20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4FE25-05D8-6244-8A1E-98E234CC1D9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45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-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 smtClean="0"/>
              <a:t>Klik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s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7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02" y="2190497"/>
            <a:ext cx="1709773" cy="4195762"/>
          </a:xfr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52" y="2440353"/>
            <a:ext cx="2171286" cy="404763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934" y="66672"/>
            <a:ext cx="2583674" cy="207339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916" y="159489"/>
            <a:ext cx="3492500" cy="23241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015" y="3211122"/>
            <a:ext cx="5344253" cy="356283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394" y="1908456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78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Oplossingen Starter 2 p. 226-227</a:t>
            </a:r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1" t="26115" r="26130" b="52090"/>
          <a:stretch/>
        </p:blipFill>
        <p:spPr>
          <a:xfrm>
            <a:off x="1119485" y="1152983"/>
            <a:ext cx="9215362" cy="5493773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3976577" y="4061637"/>
            <a:ext cx="62732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Afmeten papier: 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H</a:t>
            </a:r>
            <a:r>
              <a:rPr lang="nl-NL" dirty="0" smtClean="0">
                <a:solidFill>
                  <a:schemeClr val="bg1"/>
                </a:solidFill>
              </a:rPr>
              <a:t>oogte: hoogte fles+ 1x ¾  van de fles + stukje bovenzijde fles;</a:t>
            </a:r>
          </a:p>
          <a:p>
            <a:pPr marL="285750" indent="-285750">
              <a:buFontTx/>
              <a:buChar char="-"/>
            </a:pPr>
            <a:endParaRPr lang="nl-NL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b</a:t>
            </a:r>
            <a:r>
              <a:rPr lang="nl-NL" dirty="0" smtClean="0">
                <a:solidFill>
                  <a:schemeClr val="bg1"/>
                </a:solidFill>
              </a:rPr>
              <a:t>reedte: omtrek + omplooistrook +kleine overlapping.</a:t>
            </a:r>
          </a:p>
          <a:p>
            <a:pPr marL="285750" indent="-285750">
              <a:buFontTx/>
              <a:buChar char="-"/>
            </a:pPr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accent1"/>
                </a:solidFill>
              </a:rPr>
              <a:t>v</a:t>
            </a:r>
            <a:r>
              <a:rPr lang="nl-NL" dirty="0" smtClean="0">
                <a:solidFill>
                  <a:schemeClr val="accent1"/>
                </a:solidFill>
              </a:rPr>
              <a:t>ergeet de overlapping niet!</a:t>
            </a:r>
          </a:p>
        </p:txBody>
      </p:sp>
    </p:spTree>
    <p:extLst>
      <p:ext uri="{BB962C8B-B14F-4D97-AF65-F5344CB8AC3E}">
        <p14:creationId xmlns:p14="http://schemas.microsoft.com/office/powerpoint/2010/main" val="919413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2" t="47182" r="26357" b="37182"/>
          <a:stretch/>
        </p:blipFill>
        <p:spPr>
          <a:xfrm>
            <a:off x="646111" y="1148316"/>
            <a:ext cx="11167309" cy="4869712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1435325" y="1868252"/>
            <a:ext cx="7506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- Plooi een smalle strook (1-2 cm);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- rol de fles in het papier (omplooistrook = bovenaan);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- kleef de omplooistrook vast </a:t>
            </a:r>
            <a:r>
              <a:rPr lang="nl-NL" dirty="0" smtClean="0">
                <a:solidFill>
                  <a:schemeClr val="accent1"/>
                </a:solidFill>
              </a:rPr>
              <a:t>(max. 2 stukjes plakband)</a:t>
            </a:r>
            <a:r>
              <a:rPr lang="nl-NL" dirty="0" smtClean="0">
                <a:solidFill>
                  <a:schemeClr val="bg1"/>
                </a:solidFill>
              </a:rPr>
              <a:t>. 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1435325" y="4150658"/>
            <a:ext cx="7506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>
                <a:solidFill>
                  <a:schemeClr val="bg1"/>
                </a:solidFill>
              </a:rPr>
              <a:t>Plooi de zijkanten in puntjes naar het midden van het ondervlak toe;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solidFill>
                  <a:schemeClr val="bg1"/>
                </a:solidFill>
              </a:rPr>
              <a:t>kleef dit vast</a:t>
            </a:r>
            <a:r>
              <a:rPr lang="nl-NL" dirty="0" smtClean="0">
                <a:solidFill>
                  <a:schemeClr val="accent1"/>
                </a:solidFill>
              </a:rPr>
              <a:t>(max. 2 stukjes plakband)</a:t>
            </a:r>
            <a:r>
              <a:rPr lang="nl-NL" dirty="0" smtClean="0">
                <a:solidFill>
                  <a:schemeClr val="bg1"/>
                </a:solidFill>
              </a:rPr>
              <a:t>.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08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1" t="60965" r="26068" b="21045"/>
          <a:stretch/>
        </p:blipFill>
        <p:spPr>
          <a:xfrm>
            <a:off x="478823" y="822050"/>
            <a:ext cx="10890761" cy="5344834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435325" y="1868252"/>
            <a:ext cx="7506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Wijnflessen hebben niet allemaal dezelfde bodem. Bij een fles met een diepere inham is het moeilijker om de onderkant stevig vast te kleven. </a:t>
            </a:r>
            <a:endParaRPr lang="nl-NL" dirty="0">
              <a:solidFill>
                <a:schemeClr val="accent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4389534" y="3619699"/>
            <a:ext cx="59188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- Zet de fles met de onderkant neer; 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- plooi de bovenzijde tot een plat vlak dat eindigt op 2 punten</a:t>
            </a:r>
            <a:r>
              <a:rPr lang="nl-NL" dirty="0">
                <a:solidFill>
                  <a:schemeClr val="bg1"/>
                </a:solidFill>
              </a:rPr>
              <a:t>;</a:t>
            </a:r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- plooi dit 2 keer om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smtClean="0">
                <a:solidFill>
                  <a:schemeClr val="accent1"/>
                </a:solidFill>
              </a:rPr>
              <a:t>(in een kleine strook)</a:t>
            </a:r>
            <a:r>
              <a:rPr lang="nl-NL" dirty="0">
                <a:solidFill>
                  <a:schemeClr val="bg1"/>
                </a:solidFill>
              </a:rPr>
              <a:t>;</a:t>
            </a:r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- kleef dit vast </a:t>
            </a:r>
            <a:r>
              <a:rPr lang="nl-NL" dirty="0" smtClean="0">
                <a:solidFill>
                  <a:schemeClr val="accent1"/>
                </a:solidFill>
              </a:rPr>
              <a:t>(max. 2 stukjes plakband)</a:t>
            </a:r>
            <a:r>
              <a:rPr lang="nl-NL" dirty="0" smtClean="0">
                <a:solidFill>
                  <a:schemeClr val="bg1"/>
                </a:solidFill>
              </a:rPr>
              <a:t>;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- werk dit af met een fijn accentje.</a:t>
            </a:r>
            <a:endParaRPr lang="nl-NL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44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29" t="26837" r="1081" b="64833"/>
          <a:stretch/>
        </p:blipFill>
        <p:spPr>
          <a:xfrm>
            <a:off x="475990" y="2296633"/>
            <a:ext cx="11548502" cy="3551274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822181" y="3195107"/>
            <a:ext cx="99592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>
                <a:solidFill>
                  <a:schemeClr val="bg1"/>
                </a:solidFill>
              </a:rPr>
              <a:t>De naad moet aan de achterzijde verwerkt zijn; 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d</a:t>
            </a:r>
            <a:r>
              <a:rPr lang="nl-NL" dirty="0" smtClean="0">
                <a:solidFill>
                  <a:schemeClr val="bg1"/>
                </a:solidFill>
              </a:rPr>
              <a:t>e plooi moet in het midden liggen; 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d</a:t>
            </a:r>
            <a:r>
              <a:rPr lang="nl-NL" dirty="0" smtClean="0">
                <a:solidFill>
                  <a:schemeClr val="bg1"/>
                </a:solidFill>
              </a:rPr>
              <a:t>e plooi mag niet te breed zijn; 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solidFill>
                  <a:schemeClr val="bg1"/>
                </a:solidFill>
              </a:rPr>
              <a:t>de plooi moet evenwijdig zijn; 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solidFill>
                  <a:schemeClr val="bg1"/>
                </a:solidFill>
              </a:rPr>
              <a:t>de plooi 2x.</a:t>
            </a:r>
            <a:endParaRPr lang="nl-NL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485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1B68C77-138E-4BF7-A276-BD0C78A421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C268552-D473-46ED-B1B8-422042C4DE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4AC0CD9D-7610-4620-93B4-798CCD9AB5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9238B3E-24AA-439A-B527-6C5DF6D721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9F01145-BEA3-4CBF-AA21-10077B948C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E4D62F9-188E-4530-84C2-24BDEE4BEB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57B325C-3E35-45CF-9D07-3BCB281F3B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NU MAG JIJ </a:t>
            </a:r>
            <a:r>
              <a:rPr lang="en-US" sz="4600" b="0" i="0" kern="1200" dirty="0" smtClean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ZELF </a:t>
            </a:r>
            <a:r>
              <a:rPr lang="en-US" sz="4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EENS PROBEREN!</a:t>
            </a:r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xmlns="" id="{C24BEC42-AFF3-40D1-93A2-A27A42E1E2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xmlns="" id="{608F427C-1EC9-4280-9367-F2B3AA063E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F98810A7-E114-447A-A7D6-69B27CFB56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15" y="647698"/>
            <a:ext cx="5562139" cy="55621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62262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F19BAF3-7E20-4B9D-B544-BABAEEA1FA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50648F4-ABCD-4DF0-8641-76CFB23547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xmlns="" id="{989BE678-777B-482A-A616-FEDC47B162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CF1EB4BD-9C7E-4AA3-9681-C7EB0DA625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94AAE3AA-3759-4D28-B0EF-575F25A514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D28BE0C3-2102-4820-B88B-A448B1840D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xmlns="" id="{A4322390-8B58-46BE-88EB-D9FD30C087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6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8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 dirty="0">
                <a:solidFill>
                  <a:schemeClr val="tx1"/>
                </a:solidFill>
              </a:rPr>
              <a:t>Na het </a:t>
            </a:r>
            <a:r>
              <a:rPr lang="en-US" sz="5600" dirty="0" err="1" smtClean="0">
                <a:solidFill>
                  <a:schemeClr val="tx1"/>
                </a:solidFill>
              </a:rPr>
              <a:t>inpakken</a:t>
            </a:r>
            <a:r>
              <a:rPr lang="en-US" sz="5600" dirty="0" smtClean="0">
                <a:solidFill>
                  <a:schemeClr val="tx1"/>
                </a:solidFill>
              </a:rPr>
              <a:t> </a:t>
            </a:r>
            <a:r>
              <a:rPr lang="en-US" sz="5600" dirty="0">
                <a:solidFill>
                  <a:schemeClr val="tx1"/>
                </a:solidFill>
              </a:rPr>
              <a:t>van de </a:t>
            </a:r>
            <a:r>
              <a:rPr lang="en-US" sz="5600" dirty="0" err="1" smtClean="0">
                <a:solidFill>
                  <a:schemeClr val="tx1"/>
                </a:solidFill>
              </a:rPr>
              <a:t>fles</a:t>
            </a:r>
            <a:r>
              <a:rPr lang="en-US" sz="5600" dirty="0" smtClean="0">
                <a:solidFill>
                  <a:schemeClr val="tx1"/>
                </a:solidFill>
              </a:rPr>
              <a:t>, </a:t>
            </a:r>
            <a:r>
              <a:rPr lang="en-US" sz="5600" dirty="0" err="1" smtClean="0">
                <a:solidFill>
                  <a:schemeClr val="tx1"/>
                </a:solidFill>
              </a:rPr>
              <a:t>vul</a:t>
            </a:r>
            <a:r>
              <a:rPr lang="en-US" sz="5600" dirty="0" smtClean="0">
                <a:solidFill>
                  <a:schemeClr val="tx1"/>
                </a:solidFill>
              </a:rPr>
              <a:t> de </a:t>
            </a:r>
            <a:r>
              <a:rPr lang="en-US" sz="5600" dirty="0" err="1">
                <a:solidFill>
                  <a:schemeClr val="tx1"/>
                </a:solidFill>
              </a:rPr>
              <a:t>kader</a:t>
            </a:r>
            <a:r>
              <a:rPr lang="en-US" sz="5600" dirty="0">
                <a:solidFill>
                  <a:schemeClr val="tx1"/>
                </a:solidFill>
              </a:rPr>
              <a:t> </a:t>
            </a:r>
            <a:r>
              <a:rPr lang="en-US" sz="5600" dirty="0" err="1">
                <a:solidFill>
                  <a:schemeClr val="tx1"/>
                </a:solidFill>
              </a:rPr>
              <a:t>onderaan</a:t>
            </a:r>
            <a:r>
              <a:rPr lang="en-US" sz="5600" dirty="0">
                <a:solidFill>
                  <a:schemeClr val="tx1"/>
                </a:solidFill>
              </a:rPr>
              <a:t> in!</a:t>
            </a:r>
          </a:p>
        </p:txBody>
      </p:sp>
    </p:spTree>
    <p:extLst>
      <p:ext uri="{BB962C8B-B14F-4D97-AF65-F5344CB8AC3E}">
        <p14:creationId xmlns:p14="http://schemas.microsoft.com/office/powerpoint/2010/main" val="12336811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Kader onderaan: </a:t>
            </a:r>
            <a:br>
              <a:rPr lang="nl-NL" dirty="0" smtClean="0"/>
            </a:br>
            <a:r>
              <a:rPr lang="nl-NL" dirty="0" smtClean="0"/>
              <a:t>kort in eigen </a:t>
            </a:r>
            <a:r>
              <a:rPr lang="nl-NL" smtClean="0"/>
              <a:t>woorden noteren wat </a:t>
            </a:r>
            <a:r>
              <a:rPr lang="nl-NL" dirty="0" smtClean="0"/>
              <a:t>jij gedaan hebt!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7" t="14445" r="18296" b="5238"/>
          <a:stretch/>
        </p:blipFill>
        <p:spPr>
          <a:xfrm>
            <a:off x="7400261" y="1853248"/>
            <a:ext cx="4444409" cy="4594220"/>
          </a:xfrm>
        </p:spPr>
      </p:pic>
    </p:spTree>
    <p:extLst>
      <p:ext uri="{BB962C8B-B14F-4D97-AF65-F5344CB8AC3E}">
        <p14:creationId xmlns:p14="http://schemas.microsoft.com/office/powerpoint/2010/main" val="21433747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145</TotalTime>
  <Words>230</Words>
  <Application>Microsoft Macintosh PowerPoint</Application>
  <PresentationFormat>Breedbeeld</PresentationFormat>
  <Paragraphs>27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Ion</vt:lpstr>
      <vt:lpstr>PowerPoint-presentatie</vt:lpstr>
      <vt:lpstr>Oplossingen Starter 2 p. 226-227</vt:lpstr>
      <vt:lpstr>PowerPoint-presentatie</vt:lpstr>
      <vt:lpstr>PowerPoint-presentatie</vt:lpstr>
      <vt:lpstr>PowerPoint-presentatie</vt:lpstr>
      <vt:lpstr>NU MAG JIJ ZELF EENS PROBEREN!</vt:lpstr>
      <vt:lpstr>Na het inpakken van de fles, vul de kader onderaan in!</vt:lpstr>
      <vt:lpstr>Kader onderaan:  kort in eigen woorden noteren wat jij gedaan hebt!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Sofie Pauwels</dc:creator>
  <cp:lastModifiedBy>Sofie Pauwels</cp:lastModifiedBy>
  <cp:revision>13</cp:revision>
  <dcterms:created xsi:type="dcterms:W3CDTF">2019-05-01T09:30:37Z</dcterms:created>
  <dcterms:modified xsi:type="dcterms:W3CDTF">2020-04-14T12:22:22Z</dcterms:modified>
</cp:coreProperties>
</file>