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656"/>
  </p:normalViewPr>
  <p:slideViewPr>
    <p:cSldViewPr snapToGrid="0" snapToObjects="1">
      <p:cViewPr varScale="1">
        <p:scale>
          <a:sx n="65" d="100"/>
          <a:sy n="65" d="100"/>
        </p:scale>
        <p:origin x="2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58967-A1C9-6149-A378-6A9CFF7DFDB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4FE25-05D8-6244-8A1E-98E234CC1D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4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2" y="2190497"/>
            <a:ext cx="1709773" cy="4195762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2" y="2440353"/>
            <a:ext cx="2171286" cy="404763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34" y="66672"/>
            <a:ext cx="2583674" cy="207339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16" y="159489"/>
            <a:ext cx="3492500" cy="23241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15" y="3211122"/>
            <a:ext cx="5344253" cy="356283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394" y="1908456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78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Oplossingen Starter 1 p. 224-225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t="21088" r="51487" b="54418"/>
          <a:stretch/>
        </p:blipFill>
        <p:spPr>
          <a:xfrm>
            <a:off x="1103312" y="1712381"/>
            <a:ext cx="9460992" cy="427389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274000" y="2928245"/>
            <a:ext cx="635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Jouw eigen antwoord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274000" y="4472114"/>
            <a:ext cx="635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chemeClr val="bg1"/>
                </a:solidFill>
              </a:rPr>
              <a:t>Papier correct afmeten, zodat je niet te veel gebruikt;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v</a:t>
            </a:r>
            <a:r>
              <a:rPr lang="nl-NL" dirty="0" smtClean="0">
                <a:solidFill>
                  <a:schemeClr val="bg1"/>
                </a:solidFill>
              </a:rPr>
              <a:t>erpakking verzorgd uitvoeren</a:t>
            </a:r>
            <a:r>
              <a:rPr lang="nl-NL" dirty="0" smtClean="0">
                <a:solidFill>
                  <a:schemeClr val="bg1"/>
                </a:solidFill>
                <a:sym typeface="Wingdings"/>
              </a:rPr>
              <a:t> moet voor een meerwaarde zorgen.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13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 t="46035" r="52273" b="23606"/>
          <a:stretch/>
        </p:blipFill>
        <p:spPr>
          <a:xfrm>
            <a:off x="977187" y="609600"/>
            <a:ext cx="9460992" cy="529721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142239" y="949882"/>
            <a:ext cx="64220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Afmeten papier: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H</a:t>
            </a:r>
            <a:r>
              <a:rPr lang="nl-NL" dirty="0" smtClean="0">
                <a:solidFill>
                  <a:schemeClr val="bg1"/>
                </a:solidFill>
              </a:rPr>
              <a:t>oogte: hoogte koker+ 2x ¾ diameter van bovenkant;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b</a:t>
            </a:r>
            <a:r>
              <a:rPr lang="nl-NL" dirty="0" smtClean="0">
                <a:solidFill>
                  <a:schemeClr val="bg1"/>
                </a:solidFill>
              </a:rPr>
              <a:t>reedte: inrollen van cilinder + omplooistrook+ kleine overlapping;</a:t>
            </a:r>
          </a:p>
          <a:p>
            <a:r>
              <a:rPr lang="nl-NL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nl-NL" dirty="0">
                <a:solidFill>
                  <a:schemeClr val="accent1"/>
                </a:solidFill>
              </a:rPr>
              <a:t>O</a:t>
            </a:r>
            <a:r>
              <a:rPr lang="nl-NL" dirty="0" smtClean="0">
                <a:solidFill>
                  <a:schemeClr val="accent1"/>
                </a:solidFill>
              </a:rPr>
              <a:t>verlapping niet vergeten!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</a:p>
          <a:p>
            <a:r>
              <a:rPr lang="nl-NL" dirty="0" smtClean="0"/>
              <a:t>x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296258" y="4208207"/>
            <a:ext cx="6422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- Plooi een smalle strook (1-2cm);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- rol de koker in het papier (omplooistrook bovenaan)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  vastkleven! </a:t>
            </a:r>
          </a:p>
          <a:p>
            <a:endParaRPr lang="nl-NL" dirty="0" smtClean="0">
              <a:solidFill>
                <a:schemeClr val="accent1"/>
              </a:solidFill>
            </a:endParaRPr>
          </a:p>
          <a:p>
            <a:r>
              <a:rPr lang="nl-NL" dirty="0" smtClean="0">
                <a:solidFill>
                  <a:schemeClr val="accent1"/>
                </a:solidFill>
              </a:rPr>
              <a:t>Niet meer dan 2 stukjes plakband!</a:t>
            </a:r>
          </a:p>
          <a:p>
            <a:r>
              <a:rPr lang="nl-NL" dirty="0" smtClean="0"/>
              <a:t>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3308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 t="76799" r="52273" b="9226"/>
          <a:stretch/>
        </p:blipFill>
        <p:spPr>
          <a:xfrm>
            <a:off x="178277" y="1297172"/>
            <a:ext cx="12529205" cy="5291866"/>
          </a:xfrm>
          <a:prstGeom prst="rect">
            <a:avLst/>
          </a:prstGeom>
        </p:spPr>
      </p:pic>
      <p:sp>
        <p:nvSpPr>
          <p:cNvPr id="5" name="Titel 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826865" y="2650443"/>
            <a:ext cx="82108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- Plooi de zijkanten in puntjes naar het midden    van het vlak</a:t>
            </a:r>
            <a:r>
              <a:rPr lang="nl-NL" sz="2800" dirty="0">
                <a:solidFill>
                  <a:schemeClr val="bg1"/>
                </a:solidFill>
              </a:rPr>
              <a:t>;</a:t>
            </a:r>
            <a:endParaRPr lang="nl-NL" sz="2800" dirty="0" smtClean="0">
              <a:solidFill>
                <a:schemeClr val="bg1"/>
              </a:solidFill>
            </a:endParaRPr>
          </a:p>
          <a:p>
            <a:r>
              <a:rPr lang="nl-NL" sz="2800" dirty="0" smtClean="0">
                <a:solidFill>
                  <a:schemeClr val="bg1"/>
                </a:solidFill>
              </a:rPr>
              <a:t>- 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nl-NL" sz="2800" dirty="0" smtClean="0">
                <a:solidFill>
                  <a:schemeClr val="bg1"/>
                </a:solidFill>
              </a:rPr>
              <a:t>leef dit stevig vast;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smtClean="0">
                <a:solidFill>
                  <a:schemeClr val="accent1"/>
                </a:solidFill>
              </a:rPr>
              <a:t>(1 stukje plakband)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- doe hetzelfde voor de andere kant!</a:t>
            </a:r>
          </a:p>
          <a:p>
            <a:r>
              <a:rPr lang="nl-NL" dirty="0" smtClean="0"/>
              <a:t>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2644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5" t="15445" r="17009" b="69857"/>
          <a:stretch/>
        </p:blipFill>
        <p:spPr>
          <a:xfrm>
            <a:off x="-247024" y="2423668"/>
            <a:ext cx="12759071" cy="3477402"/>
          </a:xfrm>
        </p:spPr>
      </p:pic>
      <p:sp>
        <p:nvSpPr>
          <p:cNvPr id="9" name="Tekstvak 8"/>
          <p:cNvSpPr txBox="1"/>
          <p:nvPr/>
        </p:nvSpPr>
        <p:spPr>
          <a:xfrm>
            <a:off x="1243067" y="3330926"/>
            <a:ext cx="821080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- Draai een lint rond de koker (bovenaan) en bind het vast;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-  </a:t>
            </a:r>
            <a:r>
              <a:rPr lang="nl-NL" sz="2800" dirty="0">
                <a:solidFill>
                  <a:schemeClr val="bg1"/>
                </a:solidFill>
              </a:rPr>
              <a:t>m</a:t>
            </a:r>
            <a:r>
              <a:rPr lang="nl-NL" sz="2800" dirty="0" smtClean="0">
                <a:solidFill>
                  <a:schemeClr val="bg1"/>
                </a:solidFill>
              </a:rPr>
              <a:t>aak een strik en verbind deze met een koordje.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 smtClean="0">
                <a:solidFill>
                  <a:srgbClr val="FF0000"/>
                </a:solidFill>
              </a:rPr>
              <a:t>Je kan dit eventueel afwerken met een lintje.</a:t>
            </a:r>
          </a:p>
          <a:p>
            <a:r>
              <a:rPr lang="nl-NL" dirty="0" smtClean="0"/>
              <a:t>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4485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57B325C-3E35-45CF-9D07-3BCB281F3B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NU MAG </a:t>
            </a:r>
            <a:r>
              <a:rPr lang="en-US" sz="4600" b="0" i="0" kern="1200" dirty="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JIJ ZELF EENS </a:t>
            </a:r>
            <a:r>
              <a:rPr lang="en-US" sz="4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PROBEREN!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xmlns="" id="{C24BEC42-AFF3-40D1-93A2-A27A42E1E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xmlns="" id="{608F427C-1EC9-4280-9367-F2B3AA063E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98810A7-E114-447A-A7D6-69B27CFB56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5" y="647698"/>
            <a:ext cx="5562139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62262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2382" y="1454964"/>
            <a:ext cx="6261917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/>
              <a:t>Na het </a:t>
            </a:r>
            <a:r>
              <a:rPr lang="en-US" sz="5000" dirty="0" err="1" smtClean="0"/>
              <a:t>inpakken</a:t>
            </a:r>
            <a:r>
              <a:rPr lang="en-US" sz="5000" dirty="0" smtClean="0"/>
              <a:t> </a:t>
            </a:r>
            <a:r>
              <a:rPr lang="en-US" sz="5000" dirty="0"/>
              <a:t>van de </a:t>
            </a:r>
            <a:r>
              <a:rPr lang="en-US" sz="5000" dirty="0" err="1" smtClean="0"/>
              <a:t>koker</a:t>
            </a:r>
            <a:r>
              <a:rPr lang="en-US" sz="5000" dirty="0" smtClean="0"/>
              <a:t>,</a:t>
            </a: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err="1" smtClean="0"/>
              <a:t>vul</a:t>
            </a:r>
            <a:r>
              <a:rPr lang="en-US" sz="5000" dirty="0" smtClean="0"/>
              <a:t> </a:t>
            </a:r>
            <a:r>
              <a:rPr lang="en-US" sz="5000" dirty="0"/>
              <a:t>vraag 7 + kader onderaan in!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r="2897"/>
          <a:stretch/>
        </p:blipFill>
        <p:spPr>
          <a:xfrm>
            <a:off x="-1" y="10"/>
            <a:ext cx="46346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5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7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t="16966" r="11518" b="67323"/>
          <a:stretch/>
        </p:blipFill>
        <p:spPr>
          <a:xfrm>
            <a:off x="276447" y="3211032"/>
            <a:ext cx="11895858" cy="1488559"/>
          </a:xfrm>
        </p:spPr>
      </p:pic>
      <p:sp>
        <p:nvSpPr>
          <p:cNvPr id="5" name="Tekstvak 4"/>
          <p:cNvSpPr txBox="1"/>
          <p:nvPr/>
        </p:nvSpPr>
        <p:spPr>
          <a:xfrm>
            <a:off x="1475450" y="3770645"/>
            <a:ext cx="821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Eigen antwoord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37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Kader onderaan: </a:t>
            </a:r>
            <a:br>
              <a:rPr lang="nl-NL" dirty="0" smtClean="0"/>
            </a:br>
            <a:r>
              <a:rPr lang="nl-NL" dirty="0" smtClean="0"/>
              <a:t>kort in eigen </a:t>
            </a:r>
            <a:r>
              <a:rPr lang="nl-NL" smtClean="0"/>
              <a:t>woorden noteren wat </a:t>
            </a:r>
            <a:r>
              <a:rPr lang="nl-NL" dirty="0" smtClean="0"/>
              <a:t>jij gedaan hebt!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0" t="18993" r="15237" b="1436"/>
          <a:stretch/>
        </p:blipFill>
        <p:spPr>
          <a:xfrm>
            <a:off x="7711671" y="1853248"/>
            <a:ext cx="3818889" cy="4441227"/>
          </a:xfrm>
        </p:spPr>
      </p:pic>
    </p:spTree>
    <p:extLst>
      <p:ext uri="{BB962C8B-B14F-4D97-AF65-F5344CB8AC3E}">
        <p14:creationId xmlns:p14="http://schemas.microsoft.com/office/powerpoint/2010/main" val="2143374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</TotalTime>
  <Words>181</Words>
  <Application>Microsoft Macintosh PowerPoint</Application>
  <PresentationFormat>Breedbeeld</PresentationFormat>
  <Paragraphs>31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Ion</vt:lpstr>
      <vt:lpstr>PowerPoint-presentatie</vt:lpstr>
      <vt:lpstr>Oplossingen Starter 1 p. 224-225</vt:lpstr>
      <vt:lpstr>PowerPoint-presentatie</vt:lpstr>
      <vt:lpstr>PowerPoint-presentatie</vt:lpstr>
      <vt:lpstr>PowerPoint-presentatie</vt:lpstr>
      <vt:lpstr>NU MAG JIJ ZELF EENS PROBEREN!</vt:lpstr>
      <vt:lpstr>Na het inpakken van de koker, vul vraag 7 + kader onderaan in!</vt:lpstr>
      <vt:lpstr>Vraag 7</vt:lpstr>
      <vt:lpstr>Kader onderaan:  kort in eigen woorden noteren wat jij gedaan hebt!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Sofie Pauwels</dc:creator>
  <cp:lastModifiedBy>Sofie Pauwels</cp:lastModifiedBy>
  <cp:revision>10</cp:revision>
  <dcterms:created xsi:type="dcterms:W3CDTF">2019-05-01T09:30:37Z</dcterms:created>
  <dcterms:modified xsi:type="dcterms:W3CDTF">2020-04-14T12:24:51Z</dcterms:modified>
</cp:coreProperties>
</file>